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58" r:id="rId6"/>
    <p:sldId id="261" r:id="rId7"/>
    <p:sldId id="260" r:id="rId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16F295-250A-4198-A686-9321BDE884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356EDE0-C198-40DE-A040-8E801358D4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93796D3-0DA7-42C5-8700-93A40CF29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CE42-C464-4A88-B965-119C61A88A22}" type="datetimeFigureOut">
              <a:rPr lang="vi-VN" smtClean="0"/>
              <a:t>10/11/2021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F4B2F2-9B56-46B1-A7AC-00DEE7F51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E1CB92-EC93-400B-8AB4-63D07F344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82A-025A-4BE6-99EB-957895E163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3655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D1F5EB-AFEA-47A4-A262-F2B9821A3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1E5CD15-03BC-4831-8D62-6F96D1467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0BE282-2588-4A3B-8A5A-FBA1B235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CE42-C464-4A88-B965-119C61A88A22}" type="datetimeFigureOut">
              <a:rPr lang="vi-VN" smtClean="0"/>
              <a:t>10/11/2021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A949A9-246C-47CF-8908-F4A863830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5CA8E5-A330-47E6-9A5C-E6788FC1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82A-025A-4BE6-99EB-957895E163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883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0101CB5-FD7F-452F-A208-46C3A47B28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1BD71DB-1BDB-4BFB-B01F-4B658C4CB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862837-9F00-4927-80D3-41CFA9BA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CE42-C464-4A88-B965-119C61A88A22}" type="datetimeFigureOut">
              <a:rPr lang="vi-VN" smtClean="0"/>
              <a:t>10/11/2021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562C4E-9ED8-4EC7-ABF3-694F0E32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0FC8AF-93F4-4064-BE03-A55771329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82A-025A-4BE6-99EB-957895E163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4381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B0CA76-3A91-4425-B2E5-BC1B71E0F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C9AA8E-928F-42D2-8514-E14DC2D7A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444CF1-DDEA-4A8A-9436-EA72FBD7F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CE42-C464-4A88-B965-119C61A88A22}" type="datetimeFigureOut">
              <a:rPr lang="vi-VN" smtClean="0"/>
              <a:t>10/11/2021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200714-CC90-4CAF-84B8-1F6FA875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98D177-A47C-4472-ADD6-37368915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82A-025A-4BE6-99EB-957895E163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3576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60D551-4DA3-4963-982F-13A4FB9E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2E419AD-DE79-4238-AC25-26B9D6CE6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62591EB-3269-4FAF-9F66-D3082110C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CE42-C464-4A88-B965-119C61A88A22}" type="datetimeFigureOut">
              <a:rPr lang="vi-VN" smtClean="0"/>
              <a:t>10/11/2021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436519-7E27-4A6A-B4A9-FE093F9CD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78D36B-7CE0-4885-AE13-DFD29C18C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82A-025A-4BE6-99EB-957895E163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076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EEBF93-A09C-4EA1-BD85-B61F94071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FB26B5-99B6-4CFF-A624-22B3E6C85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73B05F2-5542-4F0F-9936-59FACBE50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0534D0A-4E1D-4AD8-93D2-BE971ACC3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CE42-C464-4A88-B965-119C61A88A22}" type="datetimeFigureOut">
              <a:rPr lang="vi-VN" smtClean="0"/>
              <a:t>10/11/2021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040DDAE-8102-4B22-A735-770D25E89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BCDE2AD-C449-4272-A55B-98D5E6D4E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82A-025A-4BE6-99EB-957895E163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1081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4DF769-5CB5-4A18-A3C6-F9B812D8C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757F9DD-08D9-49EA-B61A-755ED007F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88964CF-1B68-41CD-8ED7-49B02596C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D36A69C-9CF4-4824-B2F2-50ABCA72D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735E517-2A0F-4370-BE27-F84AF1806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5A0B25B-91D1-4440-A918-D973C2D9D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CE42-C464-4A88-B965-119C61A88A22}" type="datetimeFigureOut">
              <a:rPr lang="vi-VN" smtClean="0"/>
              <a:t>10/11/2021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B25C058-013B-47E1-B85F-320E8939C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D561341-31D6-4E03-9FB8-C6D6B39D9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82A-025A-4BE6-99EB-957895E163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57188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148E49-80A4-4EF4-AFF6-F14249DA3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6DF7C5D-6511-4138-9A5B-E92E047E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CE42-C464-4A88-B965-119C61A88A22}" type="datetimeFigureOut">
              <a:rPr lang="vi-VN" smtClean="0"/>
              <a:t>10/11/2021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9F95B43-EADE-49A6-B96B-25FB85A9E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8A2033E-52AF-4F17-B552-562449A8F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82A-025A-4BE6-99EB-957895E163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56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97D9770-681E-44F3-A29B-1E64E1DA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CE42-C464-4A88-B965-119C61A88A22}" type="datetimeFigureOut">
              <a:rPr lang="vi-VN" smtClean="0"/>
              <a:t>10/11/2021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6F19D3F-D5E9-41FF-9723-10016B60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F53529C-8642-4DAC-827E-0E9331227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82A-025A-4BE6-99EB-957895E163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444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BCA00-FFCB-402A-B3E6-9F117B4E9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141AD8-1AD8-4484-B8B2-3335EF29A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AC07327-F94A-44B7-B87B-391444F35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09510F6-FCEF-4D89-A6C5-EF0F5F251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CE42-C464-4A88-B965-119C61A88A22}" type="datetimeFigureOut">
              <a:rPr lang="vi-VN" smtClean="0"/>
              <a:t>10/11/2021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B6424C-DC60-4416-A634-99C97046D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642EEB-4658-4C5C-80A9-5AE0C480B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82A-025A-4BE6-99EB-957895E163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460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3F6CFF-980C-4D0C-9CAF-6F4E02E87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EA62D40-4E78-4E35-AA76-A777FE603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8F127DD-232C-4B48-AA64-4DE1C5D215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49B8488-8CBE-424E-8293-3051B60A3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CE42-C464-4A88-B965-119C61A88A22}" type="datetimeFigureOut">
              <a:rPr lang="vi-VN" smtClean="0"/>
              <a:t>10/11/2021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14450BD-C0B0-468F-A944-704538AA4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D4E3C30-3970-4725-9577-600D0856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82A-025A-4BE6-99EB-957895E163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99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5EAECD4-1071-47EE-A4AB-9F1DE442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2E1EA84-FA73-4B0E-8BBD-115CE9118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4394E3-4A26-4881-99C9-4B266FA0BE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8CE42-C464-4A88-B965-119C61A88A22}" type="datetimeFigureOut">
              <a:rPr lang="vi-VN" smtClean="0"/>
              <a:t>10/11/2021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0E03E5E-D955-4A23-AA91-3FC9A343C5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4FF5F2-14EF-42BF-A082-9E3693029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0582A-025A-4BE6-99EB-957895E163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7214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36975CD-CABC-4E7F-803A-0914FBDFD1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A4F0D08-ED2C-4F7E-9A66-3E4847ABD82C}"/>
              </a:ext>
            </a:extLst>
          </p:cNvPr>
          <p:cNvSpPr/>
          <p:nvPr/>
        </p:nvSpPr>
        <p:spPr>
          <a:xfrm>
            <a:off x="4529025" y="1324064"/>
            <a:ext cx="557235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TẬP LÀM VĂN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ADC2073-D444-4DED-8BB1-C6A0837E6186}"/>
              </a:ext>
            </a:extLst>
          </p:cNvPr>
          <p:cNvSpPr/>
          <p:nvPr/>
        </p:nvSpPr>
        <p:spPr>
          <a:xfrm>
            <a:off x="5915896" y="2967335"/>
            <a:ext cx="306365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ỚP 4</a:t>
            </a:r>
            <a:endParaRPr lang="en-US" sz="80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1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A934AB1-D089-4EE5-9B30-F4ED09270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4189886-76FA-4EBD-9555-20FF4FDA2BD9}"/>
              </a:ext>
            </a:extLst>
          </p:cNvPr>
          <p:cNvSpPr txBox="1"/>
          <p:nvPr/>
        </p:nvSpPr>
        <p:spPr>
          <a:xfrm>
            <a:off x="2849217" y="132522"/>
            <a:ext cx="7845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57D32C2-F9B8-4707-9F55-C34EC53E7602}"/>
              </a:ext>
            </a:extLst>
          </p:cNvPr>
          <p:cNvSpPr txBox="1"/>
          <p:nvPr/>
        </p:nvSpPr>
        <p:spPr>
          <a:xfrm>
            <a:off x="3617843" y="1868557"/>
            <a:ext cx="6016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VIẾT TH</a:t>
            </a:r>
            <a:r>
              <a:rPr lang="vi-VN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</a:p>
        </p:txBody>
      </p:sp>
    </p:spTree>
    <p:extLst>
      <p:ext uri="{BB962C8B-B14F-4D97-AF65-F5344CB8AC3E}">
        <p14:creationId xmlns:p14="http://schemas.microsoft.com/office/powerpoint/2010/main" val="2521321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0542DC7-5C3F-4D68-AD6E-9382DD36DC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ộp Văn bản 1">
            <a:extLst>
              <a:ext uri="{FF2B5EF4-FFF2-40B4-BE49-F238E27FC236}">
                <a16:creationId xmlns:a16="http://schemas.microsoft.com/office/drawing/2014/main" xmlns="" id="{A10451C3-C215-4975-802E-881078482F49}"/>
              </a:ext>
            </a:extLst>
          </p:cNvPr>
          <p:cNvSpPr txBox="1"/>
          <p:nvPr/>
        </p:nvSpPr>
        <p:spPr>
          <a:xfrm>
            <a:off x="183252" y="426706"/>
            <a:ext cx="862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bức thư thường gồm những nội dung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sau:</a:t>
            </a:r>
            <a:endParaRPr lang="en-NZ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组合 10244">
            <a:extLst>
              <a:ext uri="{FF2B5EF4-FFF2-40B4-BE49-F238E27FC236}">
                <a16:creationId xmlns:a16="http://schemas.microsoft.com/office/drawing/2014/main" xmlns="" id="{349631CC-C88F-42B7-9DB7-95B1CF6CADDD}"/>
              </a:ext>
            </a:extLst>
          </p:cNvPr>
          <p:cNvGrpSpPr/>
          <p:nvPr/>
        </p:nvGrpSpPr>
        <p:grpSpPr>
          <a:xfrm>
            <a:off x="340598" y="1361600"/>
            <a:ext cx="1613862" cy="4139112"/>
            <a:chOff x="1517423" y="1692333"/>
            <a:chExt cx="1379973" cy="3747573"/>
          </a:xfrm>
        </p:grpSpPr>
        <p:pic>
          <p:nvPicPr>
            <p:cNvPr id="8" name="图片 10242">
              <a:extLst>
                <a:ext uri="{FF2B5EF4-FFF2-40B4-BE49-F238E27FC236}">
                  <a16:creationId xmlns:a16="http://schemas.microsoft.com/office/drawing/2014/main" xmlns="" id="{4AD4C1EF-77AF-498E-9294-4A6329258D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7423" y="1692333"/>
              <a:ext cx="1379973" cy="3747573"/>
            </a:xfrm>
            <a:prstGeom prst="rect">
              <a:avLst/>
            </a:prstGeom>
          </p:spPr>
        </p:pic>
        <p:sp>
          <p:nvSpPr>
            <p:cNvPr id="9" name="矩形 10243">
              <a:extLst>
                <a:ext uri="{FF2B5EF4-FFF2-40B4-BE49-F238E27FC236}">
                  <a16:creationId xmlns:a16="http://schemas.microsoft.com/office/drawing/2014/main" xmlns="" id="{A8AC7A9A-9538-4660-9118-B64082155786}"/>
                </a:ext>
              </a:extLst>
            </p:cNvPr>
            <p:cNvSpPr/>
            <p:nvPr/>
          </p:nvSpPr>
          <p:spPr>
            <a:xfrm>
              <a:off x="1588337" y="3111094"/>
              <a:ext cx="1194294" cy="23128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vi-VN" altLang="zh-CN" sz="3200" b="1" dirty="0">
                  <a:solidFill>
                    <a:srgbClr val="002060"/>
                  </a:solidFill>
                  <a:latin typeface="Times New Roman" pitchFamily="18" charset="0"/>
                  <a:ea typeface="字魂36号-正文宋楷" panose="02000000000000000000" pitchFamily="2" charset="-122"/>
                  <a:cs typeface="Times New Roman" pitchFamily="18" charset="0"/>
                </a:rPr>
                <a:t>Phần</a:t>
              </a:r>
            </a:p>
            <a:p>
              <a:pPr algn="ctr">
                <a:lnSpc>
                  <a:spcPct val="100000"/>
                </a:lnSpc>
              </a:pPr>
              <a:endParaRPr lang="vi-VN" altLang="zh-CN" sz="3200" b="1" dirty="0">
                <a:solidFill>
                  <a:srgbClr val="002060"/>
                </a:solidFill>
                <a:latin typeface="Times New Roman" pitchFamily="18" charset="0"/>
                <a:ea typeface="字魂36号-正文宋楷" panose="02000000000000000000" pitchFamily="2" charset="-122"/>
                <a:cs typeface="Times New Roman" pitchFamily="18" charset="0"/>
              </a:endParaRPr>
            </a:p>
            <a:p>
              <a:pPr algn="ctr">
                <a:lnSpc>
                  <a:spcPct val="100000"/>
                </a:lnSpc>
              </a:pPr>
              <a:r>
                <a:rPr lang="vi-VN" altLang="zh-CN" sz="3200" b="1" dirty="0">
                  <a:solidFill>
                    <a:srgbClr val="002060"/>
                  </a:solidFill>
                  <a:latin typeface="Times New Roman" pitchFamily="18" charset="0"/>
                  <a:ea typeface="字魂36号-正文宋楷" panose="02000000000000000000" pitchFamily="2" charset="-122"/>
                  <a:cs typeface="Times New Roman" pitchFamily="18" charset="0"/>
                </a:rPr>
                <a:t>đầu</a:t>
              </a:r>
            </a:p>
            <a:p>
              <a:pPr algn="ctr">
                <a:lnSpc>
                  <a:spcPct val="100000"/>
                </a:lnSpc>
              </a:pPr>
              <a:endParaRPr lang="vi-VN" altLang="zh-CN" sz="3200" b="1" dirty="0">
                <a:solidFill>
                  <a:srgbClr val="002060"/>
                </a:solidFill>
                <a:latin typeface="Times New Roman" pitchFamily="18" charset="0"/>
                <a:ea typeface="字魂36号-正文宋楷" panose="02000000000000000000" pitchFamily="2" charset="-122"/>
                <a:cs typeface="Times New Roman" pitchFamily="18" charset="0"/>
              </a:endParaRPr>
            </a:p>
            <a:p>
              <a:pPr algn="ctr">
                <a:lnSpc>
                  <a:spcPct val="100000"/>
                </a:lnSpc>
              </a:pPr>
              <a:r>
                <a:rPr lang="vi-VN" altLang="zh-CN" sz="3200" b="1" dirty="0">
                  <a:solidFill>
                    <a:srgbClr val="002060"/>
                  </a:solidFill>
                  <a:latin typeface="Times New Roman" pitchFamily="18" charset="0"/>
                  <a:ea typeface="字魂36号-正文宋楷" panose="02000000000000000000" pitchFamily="2" charset="-122"/>
                  <a:cs typeface="Times New Roman" pitchFamily="18" charset="0"/>
                </a:rPr>
                <a:t>thư</a:t>
              </a:r>
              <a:endParaRPr lang="zh-CN" altLang="en-US" sz="3200" b="1" dirty="0">
                <a:solidFill>
                  <a:srgbClr val="002060"/>
                </a:solidFill>
                <a:latin typeface="Times New Roman" pitchFamily="18" charset="0"/>
                <a:ea typeface="字魂36号-正文宋楷" panose="02000000000000000000" pitchFamily="2" charset="-122"/>
                <a:cs typeface="Times New Roman" pitchFamily="18" charset="0"/>
              </a:endParaRPr>
            </a:p>
          </p:txBody>
        </p:sp>
      </p:grpSp>
      <p:grpSp>
        <p:nvGrpSpPr>
          <p:cNvPr id="10" name="组合 10244">
            <a:extLst>
              <a:ext uri="{FF2B5EF4-FFF2-40B4-BE49-F238E27FC236}">
                <a16:creationId xmlns:a16="http://schemas.microsoft.com/office/drawing/2014/main" xmlns="" id="{970E0704-4230-4347-9D54-B0A20169C038}"/>
              </a:ext>
            </a:extLst>
          </p:cNvPr>
          <p:cNvGrpSpPr/>
          <p:nvPr/>
        </p:nvGrpSpPr>
        <p:grpSpPr>
          <a:xfrm>
            <a:off x="4067512" y="1397523"/>
            <a:ext cx="1747609" cy="4393904"/>
            <a:chOff x="1517423" y="1692333"/>
            <a:chExt cx="1379973" cy="3747573"/>
          </a:xfrm>
        </p:grpSpPr>
        <p:pic>
          <p:nvPicPr>
            <p:cNvPr id="11" name="图片 10242">
              <a:extLst>
                <a:ext uri="{FF2B5EF4-FFF2-40B4-BE49-F238E27FC236}">
                  <a16:creationId xmlns:a16="http://schemas.microsoft.com/office/drawing/2014/main" xmlns="" id="{FBB2DE5D-18F5-4CA0-9140-B54F8EBD54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7423" y="1692333"/>
              <a:ext cx="1379973" cy="3747573"/>
            </a:xfrm>
            <a:prstGeom prst="rect">
              <a:avLst/>
            </a:prstGeom>
          </p:spPr>
        </p:pic>
        <p:sp>
          <p:nvSpPr>
            <p:cNvPr id="12" name="矩形 10243">
              <a:extLst>
                <a:ext uri="{FF2B5EF4-FFF2-40B4-BE49-F238E27FC236}">
                  <a16:creationId xmlns:a16="http://schemas.microsoft.com/office/drawing/2014/main" xmlns="" id="{A9DFD0F5-C0C9-4E31-BA20-63B4CE22F858}"/>
                </a:ext>
              </a:extLst>
            </p:cNvPr>
            <p:cNvSpPr/>
            <p:nvPr/>
          </p:nvSpPr>
          <p:spPr>
            <a:xfrm>
              <a:off x="1588337" y="3359065"/>
              <a:ext cx="1194294" cy="13387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vi-VN" altLang="zh-CN" sz="3200" b="1">
                  <a:solidFill>
                    <a:srgbClr val="002060"/>
                  </a:solidFill>
                  <a:latin typeface="Times New Roman" pitchFamily="18" charset="0"/>
                  <a:ea typeface="字魂36号-正文宋楷" panose="02000000000000000000" pitchFamily="2" charset="-122"/>
                  <a:cs typeface="Times New Roman" pitchFamily="18" charset="0"/>
                </a:rPr>
                <a:t>Phần</a:t>
              </a:r>
            </a:p>
            <a:p>
              <a:pPr algn="ctr">
                <a:lnSpc>
                  <a:spcPct val="100000"/>
                </a:lnSpc>
              </a:pPr>
              <a:endParaRPr lang="vi-VN" altLang="zh-CN" sz="3200" b="1">
                <a:solidFill>
                  <a:srgbClr val="002060"/>
                </a:solidFill>
                <a:latin typeface="Times New Roman" pitchFamily="18" charset="0"/>
                <a:ea typeface="字魂36号-正文宋楷" panose="02000000000000000000" pitchFamily="2" charset="-122"/>
                <a:cs typeface="Times New Roman" pitchFamily="18" charset="0"/>
              </a:endParaRPr>
            </a:p>
            <a:p>
              <a:pPr algn="ctr">
                <a:lnSpc>
                  <a:spcPct val="100000"/>
                </a:lnSpc>
              </a:pPr>
              <a:r>
                <a:rPr lang="vi-VN" altLang="zh-CN" sz="3200" b="1">
                  <a:solidFill>
                    <a:srgbClr val="002060"/>
                  </a:solidFill>
                  <a:latin typeface="Times New Roman" pitchFamily="18" charset="0"/>
                  <a:ea typeface="字魂36号-正文宋楷" panose="02000000000000000000" pitchFamily="2" charset="-122"/>
                  <a:cs typeface="Times New Roman" pitchFamily="18" charset="0"/>
                </a:rPr>
                <a:t>chính</a:t>
              </a:r>
              <a:endParaRPr lang="zh-CN" altLang="en-US" sz="3200" b="1" dirty="0">
                <a:solidFill>
                  <a:srgbClr val="002060"/>
                </a:solidFill>
                <a:latin typeface="Times New Roman" pitchFamily="18" charset="0"/>
                <a:ea typeface="字魂36号-正文宋楷" panose="02000000000000000000" pitchFamily="2" charset="-122"/>
                <a:cs typeface="Times New Roman" pitchFamily="18" charset="0"/>
              </a:endParaRPr>
            </a:p>
          </p:txBody>
        </p:sp>
      </p:grpSp>
      <p:grpSp>
        <p:nvGrpSpPr>
          <p:cNvPr id="13" name="组合 10244">
            <a:extLst>
              <a:ext uri="{FF2B5EF4-FFF2-40B4-BE49-F238E27FC236}">
                <a16:creationId xmlns:a16="http://schemas.microsoft.com/office/drawing/2014/main" xmlns="" id="{44C3DE15-DFE0-4152-8961-49E7A72901AB}"/>
              </a:ext>
            </a:extLst>
          </p:cNvPr>
          <p:cNvGrpSpPr/>
          <p:nvPr/>
        </p:nvGrpSpPr>
        <p:grpSpPr>
          <a:xfrm>
            <a:off x="7736226" y="1325678"/>
            <a:ext cx="1641493" cy="4049947"/>
            <a:chOff x="1517423" y="1692333"/>
            <a:chExt cx="1379973" cy="3842383"/>
          </a:xfrm>
        </p:grpSpPr>
        <p:pic>
          <p:nvPicPr>
            <p:cNvPr id="14" name="图片 10242">
              <a:extLst>
                <a:ext uri="{FF2B5EF4-FFF2-40B4-BE49-F238E27FC236}">
                  <a16:creationId xmlns:a16="http://schemas.microsoft.com/office/drawing/2014/main" xmlns="" id="{F8BDA720-FF95-48C5-8FF7-D689208390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17423" y="1692333"/>
              <a:ext cx="1379973" cy="3747573"/>
            </a:xfrm>
            <a:prstGeom prst="rect">
              <a:avLst/>
            </a:prstGeom>
          </p:spPr>
        </p:pic>
        <p:sp>
          <p:nvSpPr>
            <p:cNvPr id="15" name="矩形 10243">
              <a:extLst>
                <a:ext uri="{FF2B5EF4-FFF2-40B4-BE49-F238E27FC236}">
                  <a16:creationId xmlns:a16="http://schemas.microsoft.com/office/drawing/2014/main" xmlns="" id="{5F5DAE6D-E47D-4CC4-8AB7-D04025561412}"/>
                </a:ext>
              </a:extLst>
            </p:cNvPr>
            <p:cNvSpPr/>
            <p:nvPr/>
          </p:nvSpPr>
          <p:spPr>
            <a:xfrm>
              <a:off x="1588337" y="3111094"/>
              <a:ext cx="1194294" cy="24236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vi-VN" altLang="zh-CN" sz="3200" b="1">
                  <a:solidFill>
                    <a:srgbClr val="002060"/>
                  </a:solidFill>
                  <a:latin typeface="Times New Roman" pitchFamily="18" charset="0"/>
                  <a:ea typeface="字魂36号-正文宋楷" panose="02000000000000000000" pitchFamily="2" charset="-122"/>
                  <a:cs typeface="Times New Roman" pitchFamily="18" charset="0"/>
                </a:rPr>
                <a:t>Phần</a:t>
              </a:r>
            </a:p>
            <a:p>
              <a:pPr algn="ctr">
                <a:lnSpc>
                  <a:spcPct val="100000"/>
                </a:lnSpc>
              </a:pPr>
              <a:endParaRPr lang="vi-VN" altLang="zh-CN" sz="3200" b="1">
                <a:solidFill>
                  <a:srgbClr val="002060"/>
                </a:solidFill>
                <a:latin typeface="Times New Roman" pitchFamily="18" charset="0"/>
                <a:ea typeface="字魂36号-正文宋楷" panose="02000000000000000000" pitchFamily="2" charset="-122"/>
                <a:cs typeface="Times New Roman" pitchFamily="18" charset="0"/>
              </a:endParaRPr>
            </a:p>
            <a:p>
              <a:pPr algn="ctr">
                <a:lnSpc>
                  <a:spcPct val="100000"/>
                </a:lnSpc>
              </a:pPr>
              <a:r>
                <a:rPr lang="vi-VN" altLang="zh-CN" sz="3200" b="1">
                  <a:solidFill>
                    <a:srgbClr val="002060"/>
                  </a:solidFill>
                  <a:latin typeface="Times New Roman" pitchFamily="18" charset="0"/>
                  <a:ea typeface="字魂36号-正文宋楷" panose="02000000000000000000" pitchFamily="2" charset="-122"/>
                  <a:cs typeface="Times New Roman" pitchFamily="18" charset="0"/>
                </a:rPr>
                <a:t>cuối</a:t>
              </a:r>
            </a:p>
            <a:p>
              <a:pPr algn="ctr">
                <a:lnSpc>
                  <a:spcPct val="100000"/>
                </a:lnSpc>
              </a:pPr>
              <a:endParaRPr lang="vi-VN" altLang="zh-CN" sz="3200" b="1">
                <a:solidFill>
                  <a:srgbClr val="002060"/>
                </a:solidFill>
                <a:latin typeface="Times New Roman" pitchFamily="18" charset="0"/>
                <a:ea typeface="字魂36号-正文宋楷" panose="02000000000000000000" pitchFamily="2" charset="-122"/>
                <a:cs typeface="Times New Roman" pitchFamily="18" charset="0"/>
              </a:endParaRPr>
            </a:p>
            <a:p>
              <a:pPr algn="ctr">
                <a:lnSpc>
                  <a:spcPct val="100000"/>
                </a:lnSpc>
              </a:pPr>
              <a:r>
                <a:rPr lang="vi-VN" altLang="zh-CN" sz="3200" b="1">
                  <a:solidFill>
                    <a:srgbClr val="002060"/>
                  </a:solidFill>
                  <a:latin typeface="Times New Roman" pitchFamily="18" charset="0"/>
                  <a:ea typeface="字魂36号-正文宋楷" panose="02000000000000000000" pitchFamily="2" charset="-122"/>
                  <a:cs typeface="Times New Roman" pitchFamily="18" charset="0"/>
                </a:rPr>
                <a:t>thư</a:t>
              </a:r>
              <a:endParaRPr lang="zh-CN" altLang="en-US" sz="3200" b="1" dirty="0">
                <a:solidFill>
                  <a:srgbClr val="002060"/>
                </a:solidFill>
                <a:latin typeface="Times New Roman" pitchFamily="18" charset="0"/>
                <a:ea typeface="字魂36号-正文宋楷" panose="02000000000000000000" pitchFamily="2" charset="-122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230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A496F37-6289-417D-B373-1C94000B5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8" y="0"/>
            <a:ext cx="12158864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9D80908-079E-4D1E-A46F-572446F9274B}"/>
              </a:ext>
            </a:extLst>
          </p:cNvPr>
          <p:cNvSpPr txBox="1"/>
          <p:nvPr/>
        </p:nvSpPr>
        <p:spPr>
          <a:xfrm>
            <a:off x="16568" y="152400"/>
            <a:ext cx="132053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bức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thường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gồm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nội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rabicPeriod"/>
            </a:pP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Phần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Địa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thời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viết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Lời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gửi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Phần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chính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lí do,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đích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viết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hỏi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báo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viết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ý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kiến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đổi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hoặc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bày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tỏ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Phần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cuối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Lời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chúc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lời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hứa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hoặc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họ,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63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A496F37-6289-417D-B373-1C94000B5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8" y="0"/>
            <a:ext cx="12158864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4BD8B26-B8ED-465E-BD95-474F326B892E}"/>
              </a:ext>
            </a:extLst>
          </p:cNvPr>
          <p:cNvSpPr txBox="1"/>
          <p:nvPr/>
        </p:nvSpPr>
        <p:spPr>
          <a:xfrm>
            <a:off x="44117" y="838200"/>
            <a:ext cx="112599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88E4E59-CBFF-41B5-BEDB-3BCFD180AA01}"/>
              </a:ext>
            </a:extLst>
          </p:cNvPr>
          <p:cNvSpPr txBox="1"/>
          <p:nvPr/>
        </p:nvSpPr>
        <p:spPr>
          <a:xfrm>
            <a:off x="914400" y="228600"/>
            <a:ext cx="3339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gợi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ý:</a:t>
            </a:r>
          </a:p>
        </p:txBody>
      </p:sp>
    </p:spTree>
    <p:extLst>
      <p:ext uri="{BB962C8B-B14F-4D97-AF65-F5344CB8AC3E}">
        <p14:creationId xmlns:p14="http://schemas.microsoft.com/office/powerpoint/2010/main" val="245604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F858FDC-6587-46B0-87C0-538D11682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DAC914F-76D4-40BF-A1F4-9C96AC9075E2}"/>
              </a:ext>
            </a:extLst>
          </p:cNvPr>
          <p:cNvSpPr/>
          <p:nvPr/>
        </p:nvSpPr>
        <p:spPr>
          <a:xfrm>
            <a:off x="5671930" y="1575856"/>
            <a:ext cx="6387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HỌC TỐT!</a:t>
            </a:r>
          </a:p>
        </p:txBody>
      </p:sp>
    </p:spTree>
    <p:extLst>
      <p:ext uri="{BB962C8B-B14F-4D97-AF65-F5344CB8AC3E}">
        <p14:creationId xmlns:p14="http://schemas.microsoft.com/office/powerpoint/2010/main" val="231520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186</Words>
  <Application>Microsoft Office PowerPoint</Application>
  <PresentationFormat>Custom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21</cp:revision>
  <dcterms:created xsi:type="dcterms:W3CDTF">2021-11-08T12:05:07Z</dcterms:created>
  <dcterms:modified xsi:type="dcterms:W3CDTF">2021-11-10T00:22:12Z</dcterms:modified>
</cp:coreProperties>
</file>